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285" r:id="rId15"/>
    <p:sldId id="281" r:id="rId16"/>
    <p:sldId id="305" r:id="rId17"/>
    <p:sldId id="296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270" r:id="rId41"/>
    <p:sldId id="309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08.06.2025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08.06.2025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08.06.2025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1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76.jpeg"/><Relationship Id="rId11" Type="http://schemas.openxmlformats.org/officeDocument/2006/relationships/image" Target="../media/image1.png"/><Relationship Id="rId5" Type="http://schemas.openxmlformats.org/officeDocument/2006/relationships/image" Target="../media/image75.pn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7551291_825_zahar">
            <a:hlinkClick r:id="" action="ppaction://media"/>
            <a:extLst>
              <a:ext uri="{FF2B5EF4-FFF2-40B4-BE49-F238E27FC236}">
                <a16:creationId xmlns:a16="http://schemas.microsoft.com/office/drawing/2014/main" id="{2FE9381C-7EB9-6180-E85F-A5C5A7A77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263" y="5808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14" name="p_37696166_765_zahar">
            <a:hlinkClick r:id="" action="ppaction://media"/>
            <a:extLst>
              <a:ext uri="{FF2B5EF4-FFF2-40B4-BE49-F238E27FC236}">
                <a16:creationId xmlns:a16="http://schemas.microsoft.com/office/drawing/2014/main" id="{3EB632EA-21FB-C73D-3EFA-03F344BD1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3425" y="4976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подъемного механизма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21437" y="4805781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подъемного механизма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Подъемный механизм в сложенном виде</a:t>
            </a:r>
          </a:p>
        </p:txBody>
      </p:sp>
      <p:pic>
        <p:nvPicPr>
          <p:cNvPr id="6" name="p_37696207_958_zahar">
            <a:hlinkClick r:id="" action="ppaction://media"/>
            <a:extLst>
              <a:ext uri="{FF2B5EF4-FFF2-40B4-BE49-F238E27FC236}">
                <a16:creationId xmlns:a16="http://schemas.microsoft.com/office/drawing/2014/main" id="{3CE63EF0-4677-FB68-F17F-97C15E2A0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2084" y="1538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5" name="p_37696227_66_zahar">
            <a:hlinkClick r:id="" action="ppaction://media"/>
            <a:extLst>
              <a:ext uri="{FF2B5EF4-FFF2-40B4-BE49-F238E27FC236}">
                <a16:creationId xmlns:a16="http://schemas.microsoft.com/office/drawing/2014/main" id="{DC0EA154-3538-C021-D6E0-CD3B8164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4625" y="49545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6252_177_zahar">
            <a:hlinkClick r:id="" action="ppaction://media"/>
            <a:extLst>
              <a:ext uri="{FF2B5EF4-FFF2-40B4-BE49-F238E27FC236}">
                <a16:creationId xmlns:a16="http://schemas.microsoft.com/office/drawing/2014/main" id="{053E1904-4F2A-96D0-92CD-E1003A95F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3238" y="55387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9" name="p_37696340_507_zahar">
            <a:hlinkClick r:id="" action="ppaction://media"/>
            <a:extLst>
              <a:ext uri="{FF2B5EF4-FFF2-40B4-BE49-F238E27FC236}">
                <a16:creationId xmlns:a16="http://schemas.microsoft.com/office/drawing/2014/main" id="{AC097E6F-56DB-30C9-AA4A-779ACEF2F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125" y="34940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239" y="42699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7" name="p_37696367_619_zahar">
            <a:hlinkClick r:id="" action="ppaction://media"/>
            <a:extLst>
              <a:ext uri="{FF2B5EF4-FFF2-40B4-BE49-F238E27FC236}">
                <a16:creationId xmlns:a16="http://schemas.microsoft.com/office/drawing/2014/main" id="{5D4BD92D-052B-14CB-071B-92AAB9560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838" y="4368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_37696425_852_zahar">
            <a:hlinkClick r:id="" action="ppaction://media"/>
            <a:extLst>
              <a:ext uri="{FF2B5EF4-FFF2-40B4-BE49-F238E27FC236}">
                <a16:creationId xmlns:a16="http://schemas.microsoft.com/office/drawing/2014/main" id="{72F653A9-1B07-2539-B8D5-AF3379732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13" y="29003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11" name="p_37696481_96_zahar">
            <a:hlinkClick r:id="" action="ppaction://media"/>
            <a:extLst>
              <a:ext uri="{FF2B5EF4-FFF2-40B4-BE49-F238E27FC236}">
                <a16:creationId xmlns:a16="http://schemas.microsoft.com/office/drawing/2014/main" id="{8EF86CB4-40D3-66BE-5767-E2D38DB45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9000" y="60293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5" name="p_37696508_226_zahar">
            <a:hlinkClick r:id="" action="ppaction://media"/>
            <a:extLst>
              <a:ext uri="{FF2B5EF4-FFF2-40B4-BE49-F238E27FC236}">
                <a16:creationId xmlns:a16="http://schemas.microsoft.com/office/drawing/2014/main" id="{7816D3F8-29C9-42CB-3D55-C77B239DE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363" y="2489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7696529_350_zahar">
            <a:hlinkClick r:id="" action="ppaction://media"/>
            <a:extLst>
              <a:ext uri="{FF2B5EF4-FFF2-40B4-BE49-F238E27FC236}">
                <a16:creationId xmlns:a16="http://schemas.microsoft.com/office/drawing/2014/main" id="{5FF52C5E-89CC-3737-542C-343177678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63" y="565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113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A9C05-7F1C-4BA9-88BE-33C2BD066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24158" r="42762" b="36637"/>
          <a:stretch/>
        </p:blipFill>
        <p:spPr>
          <a:xfrm>
            <a:off x="4332914" y="1218501"/>
            <a:ext cx="3407134" cy="4420998"/>
          </a:xfrm>
          <a:prstGeom prst="rect">
            <a:avLst/>
          </a:prstGeom>
        </p:spPr>
      </p:pic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3" name="p_37551980_709_zahar">
            <a:hlinkClick r:id="" action="ppaction://media"/>
            <a:extLst>
              <a:ext uri="{FF2B5EF4-FFF2-40B4-BE49-F238E27FC236}">
                <a16:creationId xmlns:a16="http://schemas.microsoft.com/office/drawing/2014/main" id="{FAB7CAC6-AB49-ED25-AC46-BC926D50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749" y="3993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6" name="p_37551332_190_zahar (1)">
            <a:hlinkClick r:id="" action="ppaction://media"/>
            <a:extLst>
              <a:ext uri="{FF2B5EF4-FFF2-40B4-BE49-F238E27FC236}">
                <a16:creationId xmlns:a16="http://schemas.microsoft.com/office/drawing/2014/main" id="{D742D524-99DA-CDE6-873B-F17019669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7125" y="55086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3" name="p_37552041_74_zahar">
            <a:hlinkClick r:id="" action="ppaction://media"/>
            <a:extLst>
              <a:ext uri="{FF2B5EF4-FFF2-40B4-BE49-F238E27FC236}">
                <a16:creationId xmlns:a16="http://schemas.microsoft.com/office/drawing/2014/main" id="{D94D2025-90B4-0470-7086-EEFEA6A30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47180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5933_147_zahar">
            <a:hlinkClick r:id="" action="ppaction://media"/>
            <a:extLst>
              <a:ext uri="{FF2B5EF4-FFF2-40B4-BE49-F238E27FC236}">
                <a16:creationId xmlns:a16="http://schemas.microsoft.com/office/drawing/2014/main" id="{A3DC26B0-DD4C-2B24-2BC6-4AA330CBE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8652" y="2659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3" name="p_37552066_155_zahar">
            <a:hlinkClick r:id="" action="ppaction://media"/>
            <a:extLst>
              <a:ext uri="{FF2B5EF4-FFF2-40B4-BE49-F238E27FC236}">
                <a16:creationId xmlns:a16="http://schemas.microsoft.com/office/drawing/2014/main" id="{3EDE1E3E-2CA5-0D69-6B71-4B58FADE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5" y="150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6" name="p_37695990_321_zahar">
            <a:hlinkClick r:id="" action="ppaction://media"/>
            <a:extLst>
              <a:ext uri="{FF2B5EF4-FFF2-40B4-BE49-F238E27FC236}">
                <a16:creationId xmlns:a16="http://schemas.microsoft.com/office/drawing/2014/main" id="{AA825483-7E42-D3C8-3385-3E91ED81F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50" y="5984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7551411_556_zahar">
            <a:hlinkClick r:id="" action="ppaction://media"/>
            <a:extLst>
              <a:ext uri="{FF2B5EF4-FFF2-40B4-BE49-F238E27FC236}">
                <a16:creationId xmlns:a16="http://schemas.microsoft.com/office/drawing/2014/main" id="{1FDFF339-E331-41B8-EF5D-7678B588E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506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7551457_732_zahar">
            <a:hlinkClick r:id="" action="ppaction://media"/>
            <a:extLst>
              <a:ext uri="{FF2B5EF4-FFF2-40B4-BE49-F238E27FC236}">
                <a16:creationId xmlns:a16="http://schemas.microsoft.com/office/drawing/2014/main" id="{EDAF4282-52C0-5505-88B6-9BD8F1502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0271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7551506_881_zahar">
            <a:hlinkClick r:id="" action="ppaction://media"/>
            <a:extLst>
              <a:ext uri="{FF2B5EF4-FFF2-40B4-BE49-F238E27FC236}">
                <a16:creationId xmlns:a16="http://schemas.microsoft.com/office/drawing/2014/main" id="{916BF54D-482C-4ED7-4C0E-C23C7DBD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63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1592</Words>
  <Application>Microsoft Office PowerPoint</Application>
  <PresentationFormat>Широкоэкранный</PresentationFormat>
  <Paragraphs>295</Paragraphs>
  <Slides>40</Slides>
  <Notes>0</Notes>
  <HiddenSlides>12</HiddenSlides>
  <MMClips>28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подъемного механизма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166</cp:revision>
  <dcterms:created xsi:type="dcterms:W3CDTF">2023-10-19T08:59:10Z</dcterms:created>
  <dcterms:modified xsi:type="dcterms:W3CDTF">2025-06-08T09:51:31Z</dcterms:modified>
</cp:coreProperties>
</file>